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0" autoAdjust="0"/>
  </p:normalViewPr>
  <p:slideViewPr>
    <p:cSldViewPr>
      <p:cViewPr>
        <p:scale>
          <a:sx n="160" d="100"/>
          <a:sy n="160" d="100"/>
        </p:scale>
        <p:origin x="-72" y="16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67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72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20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34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22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70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7BD6-0DFA-4942-A20A-2895C16D4D83}" type="datetimeFigureOut">
              <a:rPr kumimoji="1" lang="ja-JP" altLang="en-US" smtClean="0"/>
              <a:t>2019/12/6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495A-02A5-4D98-B67F-66412E8B2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94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60648" y="128078"/>
            <a:ext cx="6192688" cy="8836410"/>
            <a:chOff x="260648" y="128078"/>
            <a:chExt cx="6192688" cy="88364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128078"/>
              <a:ext cx="6192688" cy="883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正方形/長方形 17"/>
            <p:cNvSpPr/>
            <p:nvPr/>
          </p:nvSpPr>
          <p:spPr>
            <a:xfrm>
              <a:off x="2045522" y="3264213"/>
              <a:ext cx="576064" cy="2880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886896" y="5027619"/>
              <a:ext cx="504056" cy="2880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26630" y="2106956"/>
              <a:ext cx="466474" cy="1584176"/>
            </a:xfrm>
            <a:prstGeom prst="rect">
              <a:avLst/>
            </a:prstGeom>
            <a:noFill/>
            <a:ln w="57150">
              <a:solidFill>
                <a:srgbClr val="006600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 smtClean="0"/>
                <a:t>集合場所</a:t>
              </a:r>
              <a:r>
                <a:rPr kumimoji="1" lang="en-US" altLang="ja-JP" dirty="0" smtClean="0"/>
                <a:t>10</a:t>
              </a:r>
              <a:r>
                <a:rPr kumimoji="1" lang="ja-JP" altLang="en-US" dirty="0" smtClean="0"/>
                <a:t>時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30369" y="4250139"/>
              <a:ext cx="466474" cy="1972916"/>
            </a:xfrm>
            <a:prstGeom prst="rect">
              <a:avLst/>
            </a:prstGeom>
            <a:noFill/>
            <a:ln w="57150">
              <a:solidFill>
                <a:srgbClr val="006600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 smtClean="0"/>
                <a:t>デモ出発</a:t>
              </a:r>
              <a:r>
                <a:rPr kumimoji="1" lang="en-US" altLang="ja-JP" dirty="0" smtClean="0"/>
                <a:t>10</a:t>
              </a:r>
              <a:r>
                <a:rPr kumimoji="1" lang="ja-JP" altLang="en-US" dirty="0" smtClean="0"/>
                <a:t>時</a:t>
              </a:r>
              <a:r>
                <a:rPr lang="en-US" altLang="ja-JP" dirty="0"/>
                <a:t>25</a:t>
              </a:r>
              <a:r>
                <a:rPr kumimoji="1" lang="ja-JP" altLang="en-US" dirty="0" smtClean="0"/>
                <a:t>分</a:t>
              </a:r>
              <a:endParaRPr kumimoji="1" lang="ja-JP" altLang="en-US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821426" y="5315651"/>
              <a:ext cx="105359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803106" y="3491880"/>
              <a:ext cx="119761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3989058" y="3756160"/>
              <a:ext cx="432048" cy="1440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028113" y="7402460"/>
              <a:ext cx="432048" cy="1440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521382" y="5682562"/>
              <a:ext cx="432048" cy="14401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04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KIHARA</dc:creator>
  <cp:lastModifiedBy>KIHARA</cp:lastModifiedBy>
  <cp:revision>22</cp:revision>
  <cp:lastPrinted>2019-12-06T01:58:34Z</cp:lastPrinted>
  <dcterms:created xsi:type="dcterms:W3CDTF">2019-07-13T13:31:42Z</dcterms:created>
  <dcterms:modified xsi:type="dcterms:W3CDTF">2019-12-06T02:03:37Z</dcterms:modified>
</cp:coreProperties>
</file>